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9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0A4CB8-80BD-48CB-9575-A2EBAADAAA72}" v="8" dt="2026-01-03T23:40:57.3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00" y="5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microsoft.com/office/2015/10/relationships/revisionInfo" Target="revisionInfo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Gardy" userId="4ab4b66f4b171937" providerId="LiveId" clId="{D9830ABB-B4CB-46A2-B993-6942A09704D1}"/>
    <pc:docChg chg="undo custSel modSld">
      <pc:chgData name="Ryan Gardy" userId="4ab4b66f4b171937" providerId="LiveId" clId="{D9830ABB-B4CB-46A2-B993-6942A09704D1}" dt="2026-01-03T23:40:57.331" v="3429"/>
      <pc:docMkLst>
        <pc:docMk/>
      </pc:docMkLst>
      <pc:sldChg chg="addSp delSp modSp mod">
        <pc:chgData name="Ryan Gardy" userId="4ab4b66f4b171937" providerId="LiveId" clId="{D9830ABB-B4CB-46A2-B993-6942A09704D1}" dt="2026-01-03T23:40:57.331" v="3429"/>
        <pc:sldMkLst>
          <pc:docMk/>
          <pc:sldMk cId="0" sldId="259"/>
        </pc:sldMkLst>
        <pc:spChg chg="mod">
          <ac:chgData name="Ryan Gardy" userId="4ab4b66f4b171937" providerId="LiveId" clId="{D9830ABB-B4CB-46A2-B993-6942A09704D1}" dt="2026-01-03T20:34:38.588" v="292" actId="20577"/>
          <ac:spMkLst>
            <pc:docMk/>
            <pc:sldMk cId="0" sldId="259"/>
            <ac:spMk id="2" creationId="{7CF0B7D0-1D3C-1103-972E-DEA620901F70}"/>
          </ac:spMkLst>
        </pc:spChg>
        <pc:spChg chg="add del mod">
          <ac:chgData name="Ryan Gardy" userId="4ab4b66f4b171937" providerId="LiveId" clId="{D9830ABB-B4CB-46A2-B993-6942A09704D1}" dt="2026-01-03T23:20:00.102" v="294"/>
          <ac:spMkLst>
            <pc:docMk/>
            <pc:sldMk cId="0" sldId="259"/>
            <ac:spMk id="5" creationId="{4809726B-FB0E-FE25-0129-967BD6E609C2}"/>
          </ac:spMkLst>
        </pc:spChg>
        <pc:spChg chg="add mod">
          <ac:chgData name="Ryan Gardy" userId="4ab4b66f4b171937" providerId="LiveId" clId="{D9830ABB-B4CB-46A2-B993-6942A09704D1}" dt="2026-01-03T23:40:07.724" v="3425" actId="255"/>
          <ac:spMkLst>
            <pc:docMk/>
            <pc:sldMk cId="0" sldId="259"/>
            <ac:spMk id="6" creationId="{E58C1E63-6C83-C09A-3E87-F0ACDED01205}"/>
          </ac:spMkLst>
        </pc:spChg>
        <pc:spChg chg="add mod">
          <ac:chgData name="Ryan Gardy" userId="4ab4b66f4b171937" providerId="LiveId" clId="{D9830ABB-B4CB-46A2-B993-6942A09704D1}" dt="2026-01-03T23:40:57.331" v="3429"/>
          <ac:spMkLst>
            <pc:docMk/>
            <pc:sldMk cId="0" sldId="259"/>
            <ac:spMk id="7" creationId="{3562D175-547A-6F35-5256-ED0798C61F8E}"/>
          </ac:spMkLst>
        </pc:spChg>
        <pc:spChg chg="del">
          <ac:chgData name="Ryan Gardy" userId="4ab4b66f4b171937" providerId="LiveId" clId="{D9830ABB-B4CB-46A2-B993-6942A09704D1}" dt="2026-01-03T20:23:29.511" v="276" actId="931"/>
          <ac:spMkLst>
            <pc:docMk/>
            <pc:sldMk cId="0" sldId="259"/>
            <ac:spMk id="442" creationId="{00000000-0000-0000-0000-000000000000}"/>
          </ac:spMkLst>
        </pc:spChg>
        <pc:spChg chg="mod">
          <ac:chgData name="Ryan Gardy" userId="4ab4b66f4b171937" providerId="LiveId" clId="{D9830ABB-B4CB-46A2-B993-6942A09704D1}" dt="2026-01-03T23:40:28.265" v="3428" actId="1076"/>
          <ac:spMkLst>
            <pc:docMk/>
            <pc:sldMk cId="0" sldId="259"/>
            <ac:spMk id="443" creationId="{00000000-0000-0000-0000-000000000000}"/>
          </ac:spMkLst>
        </pc:spChg>
        <pc:picChg chg="add mod">
          <ac:chgData name="Ryan Gardy" userId="4ab4b66f4b171937" providerId="LiveId" clId="{D9830ABB-B4CB-46A2-B993-6942A09704D1}" dt="2026-01-03T23:40:24.312" v="3427" actId="1076"/>
          <ac:picMkLst>
            <pc:docMk/>
            <pc:sldMk cId="0" sldId="259"/>
            <ac:picMk id="4" creationId="{0FD13A66-08B0-83A3-7B49-E30DC8799708}"/>
          </ac:picMkLst>
        </pc:picChg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440" name="Google Shape;440;g1e3a6309cc6_3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FD13A66-08B0-83A3-7B49-E30DC8799708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5088" r="5088"/>
          <a:stretch>
            <a:fillRect/>
          </a:stretch>
        </p:blipFill>
        <p:spPr>
          <a:xfrm>
            <a:off x="3349324" y="4741769"/>
            <a:ext cx="4342909" cy="2739138"/>
          </a:xfrm>
          <a:prstGeom prst="rect">
            <a:avLst/>
          </a:prstGeom>
        </p:spPr>
      </p:pic>
      <p:sp>
        <p:nvSpPr>
          <p:cNvPr id="443" name="Google Shape;443;p19"/>
          <p:cNvSpPr txBox="1"/>
          <p:nvPr/>
        </p:nvSpPr>
        <p:spPr>
          <a:xfrm>
            <a:off x="3163859" y="7675599"/>
            <a:ext cx="4429682" cy="2123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lnSpc>
                <a:spcPct val="105000"/>
              </a:lnSpc>
              <a:buFont typeface="Arial" panose="020B0604020202020204" pitchFamily="34" charset="0"/>
              <a:buChar char="•"/>
            </a:pPr>
            <a:r>
              <a:rPr lang="en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:</a:t>
            </a:r>
            <a:r>
              <a:rPr lang="en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Engineered features included 3 sensors:</a:t>
            </a:r>
            <a:r>
              <a:rPr lang="en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 s_7, s_8, s_11.</a:t>
            </a:r>
          </a:p>
          <a:p>
            <a:pPr marL="171450" lvl="0" indent="-171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Lato"/>
            </a:endParaRPr>
          </a:p>
          <a:p>
            <a:pPr marL="171450" lvl="0" indent="-171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The XGBoost model was able to produce predicitive results with a root mean squared error of 20.72. </a:t>
            </a:r>
            <a:r>
              <a:rPr lang="en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Meaning the model’s predictions are approximately </a:t>
            </a:r>
            <a:r>
              <a:rPr lang="en" sz="11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20.72 units away </a:t>
            </a:r>
            <a:r>
              <a:rPr lang="en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from the actual observed values.</a:t>
            </a:r>
          </a:p>
          <a:p>
            <a:pPr marL="171450" lvl="0" indent="-171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Lato"/>
            </a:endParaRPr>
          </a:p>
          <a:p>
            <a:pPr marL="171450" lvl="0" indent="-1714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Lato"/>
              </a:rPr>
              <a:t>The graph above shows a visual of the predictive measures shown on the y-axis, with the “Actual_RUL” is shown on the x-axis. The red line indicates perfect prediction. The scatterplot reveals points that are closer to the line means the better the results.</a:t>
            </a:r>
          </a:p>
        </p:txBody>
      </p:sp>
      <p:sp>
        <p:nvSpPr>
          <p:cNvPr id="445" name="Google Shape;445;p19"/>
          <p:cNvSpPr txBox="1"/>
          <p:nvPr/>
        </p:nvSpPr>
        <p:spPr>
          <a:xfrm>
            <a:off x="188700" y="665125"/>
            <a:ext cx="51900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Prediciting Engine Failure | ML Model Results</a:t>
            </a:r>
            <a:endParaRPr sz="1900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F0B7D0-1D3C-1103-972E-DEA620901F70}"/>
              </a:ext>
            </a:extLst>
          </p:cNvPr>
          <p:cNvSpPr txBox="1"/>
          <p:nvPr/>
        </p:nvSpPr>
        <p:spPr>
          <a:xfrm>
            <a:off x="188700" y="2054087"/>
            <a:ext cx="27930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NASA is looking for data professionals to look into their jet engine simulated data and predict the number of remaining operational cycles before the jet engine reaches failure.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is important because we want to understand when the failure may occur around in order to </a:t>
            </a:r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save lives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and economically </a:t>
            </a:r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save on costs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are four datasets that NASA wants experimented and this summary is </a:t>
            </a:r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reporting on FD001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8C1E63-6C83-C09A-3E87-F0ACDED01205}"/>
              </a:ext>
            </a:extLst>
          </p:cNvPr>
          <p:cNvSpPr txBox="1"/>
          <p:nvPr/>
        </p:nvSpPr>
        <p:spPr>
          <a:xfrm>
            <a:off x="3154017" y="2054087"/>
            <a:ext cx="442968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 predict the </a:t>
            </a:r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“Remaining Useful Life”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(RUL) </a:t>
            </a: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 decided to use the XGBoost model. In order to obtain the best predictive results, I also used a GridSearch in order to tune the model to its best capabilities.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 the training set provided I was able to establish a RUL column of data and analyze where the data looked to be giving me the most useful information to focus my attention. I was able to focus my attention on three sensors and their information to guide where RUL may be coming to an end. Once this was established, I was able to use those insights to model what’s in the test data and come to my results.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62D175-547A-6F35-5256-ED0798C61F8E}"/>
              </a:ext>
            </a:extLst>
          </p:cNvPr>
          <p:cNvSpPr txBox="1"/>
          <p:nvPr/>
        </p:nvSpPr>
        <p:spPr>
          <a:xfrm>
            <a:off x="188700" y="5685183"/>
            <a:ext cx="279303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→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model overall helps predict the time cycles that the engine may approximately fail.</a:t>
            </a:r>
          </a:p>
          <a:p>
            <a:pPr marL="285750" indent="-285750">
              <a:buFont typeface="Arial" panose="020B0604020202020204" pitchFamily="34" charset="0"/>
              <a:buChar char="→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→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Margin of error should also be taken into consideration as the model doesn’t predict perfectly of when the engine will fail, but has a good idea of the timeframe the engine will fail.</a:t>
            </a:r>
          </a:p>
          <a:p>
            <a:pPr marL="285750" indent="-285750">
              <a:buFont typeface="Arial" panose="020B0604020202020204" pitchFamily="34" charset="0"/>
              <a:buChar char="→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→"/>
            </a:pPr>
            <a: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results will be able to be used to determine when to run maintenance checks on the engines or replace them entirely.</a:t>
            </a:r>
          </a:p>
          <a:p>
            <a:pPr marL="285750" indent="-285750">
              <a:buFont typeface="Arial" panose="020B0604020202020204" pitchFamily="34" charset="0"/>
              <a:buChar char="→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→"/>
            </a:pPr>
            <a:endParaRPr lang="en-US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381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Lato</vt:lpstr>
      <vt:lpstr>Work Sans</vt:lpstr>
      <vt:lpstr>Google Sans</vt:lpstr>
      <vt:lpstr>Google Sans SemiBold</vt:lpstr>
      <vt:lpstr>PT Sans Narrow</vt:lpstr>
      <vt:lpstr>Calibri</vt:lpstr>
      <vt:lpstr>Arial</vt:lpstr>
      <vt:lpstr>Roboto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Ryan Gardy</dc:creator>
  <cp:lastModifiedBy>Ryan Gardy</cp:lastModifiedBy>
  <cp:revision>1</cp:revision>
  <dcterms:modified xsi:type="dcterms:W3CDTF">2026-01-03T23:41:05Z</dcterms:modified>
</cp:coreProperties>
</file>